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1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378" y="90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 /><Relationship Id="rId13" Type="http://schemas.openxmlformats.org/officeDocument/2006/relationships/tableStyles" Target="tableStyles.xml" /><Relationship Id="rId14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3708233" name="Espace réservé d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5177095" name="Espace réservé pour la date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32E96E-41F7-40C5-8419-297958CC00FA}" type="datetimeFigureOut">
              <a:rPr lang="fr-FR"/>
              <a:t>10/30/2013</a:t>
            </a:fld>
            <a:endParaRPr lang="fr-FR"/>
          </a:p>
        </p:txBody>
      </p:sp>
      <p:sp>
        <p:nvSpPr>
          <p:cNvPr id="474075486" name="Espace réservé pour l'image de la diapositive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543979639" name="Remarques Espace réservé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728895933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3753315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6999B8-B6B4-4561-A3CD-BBCDAB9FC9D9}" type="slidenum">
              <a:rPr lang="fr-FR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5975507" name="Espace réservé pour l'image de la diapositive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</p:spPr>
      </p:sp>
      <p:sp>
        <p:nvSpPr>
          <p:cNvPr id="113547805" name="Remarques Espace réservé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>
              <a:latin typeface="Arial"/>
              <a:cs typeface="Arial"/>
            </a:endParaRPr>
          </a:p>
        </p:txBody>
      </p:sp>
      <p:sp>
        <p:nvSpPr>
          <p:cNvPr id="1597396969" name="Espace réservé pour le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E6999B8-B6B4-4561-A3CD-BBCDAB9FC9D9}" type="slidenum">
              <a:rPr lang="fr-FR"/>
              <a:t>1</a:t>
            </a:fld>
            <a:endParaRPr lang="fr-FR"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38552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64195978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9227565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FD96314-5D99-684D-D0F3-C65B42E253FA}" type="slidenum">
              <a:rPr/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268943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76270309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0122114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7182C9C-E3D0-C9D3-4345-22B6EABCB0E0}" type="slidenum">
              <a:rPr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661185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63635800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4865069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95C2A03-3DBF-8016-0BF8-DB26CE31539E}" type="slidenum">
              <a:rPr/>
              <a:t/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110121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9238783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3429573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A3CEBD5-AE61-EC11-21E1-7F8B72821B03}" type="slidenum">
              <a:rPr/>
              <a:t/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193221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72278578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4174776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B5CF0C2-FE1F-CFC7-1D83-FF2277D247A1}" type="slidenum">
              <a:rPr/>
              <a:t/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999605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53077397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734303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0517C01-9EA3-3365-F3CA-7F4DA1E28CA7}" type="slidenum">
              <a:rPr/>
              <a:t/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7910068" name="Titr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6666701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 lang="fr-FR"/>
          </a:p>
        </p:txBody>
      </p:sp>
      <p:sp>
        <p:nvSpPr>
          <p:cNvPr id="164291183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30.10.2013</a:t>
            </a:fld>
            <a:endParaRPr lang="fr-FR"/>
          </a:p>
        </p:txBody>
      </p:sp>
      <p:sp>
        <p:nvSpPr>
          <p:cNvPr id="561462244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58000407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586103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985021807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1610495463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30.10.2013</a:t>
            </a:fld>
            <a:endParaRPr lang="fr-FR"/>
          </a:p>
        </p:txBody>
      </p:sp>
      <p:sp>
        <p:nvSpPr>
          <p:cNvPr id="923670093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8978331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9589641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1123354296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109359484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30.10.2013</a:t>
            </a:fld>
            <a:endParaRPr lang="fr-FR"/>
          </a:p>
        </p:txBody>
      </p:sp>
      <p:sp>
        <p:nvSpPr>
          <p:cNvPr id="1688265382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12772773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9627889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818841743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29172100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30.10.2013</a:t>
            </a:fld>
            <a:endParaRPr lang="fr-FR"/>
          </a:p>
        </p:txBody>
      </p:sp>
      <p:sp>
        <p:nvSpPr>
          <p:cNvPr id="186635393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5648160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99451898" name="Titr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169202530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1441752710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30.10.2013</a:t>
            </a:fld>
            <a:endParaRPr lang="fr-FR"/>
          </a:p>
        </p:txBody>
      </p:sp>
      <p:sp>
        <p:nvSpPr>
          <p:cNvPr id="1771015898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5055656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40158563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1789690960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46618932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1879226048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30.10.2013</a:t>
            </a:fld>
            <a:endParaRPr lang="fr-FR"/>
          </a:p>
        </p:txBody>
      </p:sp>
      <p:sp>
        <p:nvSpPr>
          <p:cNvPr id="933526719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363063560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9593583" name="Titr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38852893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730193155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1263516328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95818396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1753442175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30.10.2013</a:t>
            </a:fld>
            <a:endParaRPr lang="fr-FR"/>
          </a:p>
        </p:txBody>
      </p:sp>
      <p:sp>
        <p:nvSpPr>
          <p:cNvPr id="392732166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00992481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0543368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101211502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30.10.2013</a:t>
            </a:fld>
            <a:endParaRPr lang="fr-FR"/>
          </a:p>
        </p:txBody>
      </p:sp>
      <p:sp>
        <p:nvSpPr>
          <p:cNvPr id="179296549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48168630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3772291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30.10.2013</a:t>
            </a:fld>
            <a:endParaRPr lang="fr-FR"/>
          </a:p>
        </p:txBody>
      </p:sp>
      <p:sp>
        <p:nvSpPr>
          <p:cNvPr id="1013732300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61868251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4640377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2099396626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793964140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792262899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30.10.2013</a:t>
            </a:fld>
            <a:endParaRPr lang="fr-FR"/>
          </a:p>
        </p:txBody>
      </p:sp>
      <p:sp>
        <p:nvSpPr>
          <p:cNvPr id="1247737747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092853333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484423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1697988842" name="Espace réservé pour une image 2"/>
          <p:cNvSpPr>
            <a:spLocks noChangeAspect="1"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fr-FR"/>
              <a:t>Click icon to add picture</a:t>
            </a:r>
            <a:endParaRPr lang="fr-FR"/>
          </a:p>
        </p:txBody>
      </p:sp>
      <p:sp>
        <p:nvSpPr>
          <p:cNvPr id="101142686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1947456342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fr-FR"/>
              <a:t>30.10.2013</a:t>
            </a:fld>
            <a:endParaRPr lang="fr-FR"/>
          </a:p>
        </p:txBody>
      </p:sp>
      <p:sp>
        <p:nvSpPr>
          <p:cNvPr id="964208915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915734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fr-FR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5227843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 lang="fr-FR"/>
          </a:p>
        </p:txBody>
      </p:sp>
      <p:sp>
        <p:nvSpPr>
          <p:cNvPr id="3599733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1115889524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fr-FR"/>
              <a:t>30.10.2013</a:t>
            </a:fld>
            <a:endParaRPr lang="fr-FR"/>
          </a:p>
        </p:txBody>
      </p:sp>
      <p:sp>
        <p:nvSpPr>
          <p:cNvPr id="437070850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19787046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fr-FR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747943" name="Title 1"/>
          <p:cNvSpPr>
            <a:spLocks noGrp="1"/>
          </p:cNvSpPr>
          <p:nvPr>
            <p:ph type="ctr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 fontScale="95000" lnSpcReduction="1000"/>
          </a:bodyPr>
          <a:lstStyle/>
          <a:p>
            <a:pPr>
              <a:defRPr/>
            </a:pPr>
            <a:r>
              <a:rPr lang="fr-FR">
                <a:latin typeface="Marianne"/>
                <a:ea typeface="Marianne"/>
                <a:cs typeface="Marianne"/>
              </a:rPr>
              <a:t>Représentation de quelques uns des projets</a:t>
            </a:r>
            <a:endParaRPr>
              <a:latin typeface="Marianne"/>
              <a:cs typeface="Marianne"/>
            </a:endParaRPr>
          </a:p>
        </p:txBody>
      </p:sp>
      <p:sp>
        <p:nvSpPr>
          <p:cNvPr id="1280378038" name="Subtitle 2"/>
          <p:cNvSpPr>
            <a:spLocks noGrp="1"/>
          </p:cNvSpPr>
          <p:nvPr>
            <p:ph type="subTitle" idx="1"/>
          </p:nvPr>
        </p:nvSpPr>
        <p:spPr bwMode="auto">
          <a:xfrm flipH="0" flipV="0">
            <a:off x="1523999" y="4000500"/>
            <a:ext cx="9144000" cy="1257299"/>
          </a:xfrm>
        </p:spPr>
        <p:txBody>
          <a:bodyPr/>
          <a:lstStyle/>
          <a:p>
            <a:pPr>
              <a:defRPr/>
            </a:pPr>
            <a:r>
              <a:rPr lang="fr-FR"/>
              <a:t>Photos d’inspiration, réalisées avec IA avec les mobiliers souhaités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2249013" name="Titre 1"/>
          <p:cNvSpPr>
            <a:spLocks noGrp="1"/>
          </p:cNvSpPr>
          <p:nvPr>
            <p:ph type="title"/>
          </p:nvPr>
        </p:nvSpPr>
        <p:spPr bwMode="auto">
          <a:xfrm flipH="0" flipV="0">
            <a:off x="838198" y="549088"/>
            <a:ext cx="4194388" cy="5759823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>
              <a:defRPr/>
            </a:pPr>
            <a:r>
              <a:rPr sz="2800" b="1">
                <a:latin typeface="Marianne"/>
                <a:ea typeface="Marianne"/>
                <a:cs typeface="Marianne"/>
              </a:rPr>
              <a:t>Bibliothèque universitaire centrale</a:t>
            </a:r>
            <a:br>
              <a:rPr sz="2800" b="0">
                <a:latin typeface="Marianne"/>
                <a:ea typeface="Marianne"/>
                <a:cs typeface="Marianne"/>
              </a:rPr>
            </a:br>
            <a:br>
              <a:rPr sz="2800" b="0">
                <a:latin typeface="Marianne"/>
                <a:ea typeface="Marianne"/>
                <a:cs typeface="Marianne"/>
              </a:rPr>
            </a:br>
            <a:r>
              <a:rPr sz="2800" b="0">
                <a:latin typeface="Marianne"/>
                <a:ea typeface="Marianne"/>
                <a:cs typeface="Marianne"/>
              </a:rPr>
              <a:t>Salle de co-working 4e nord</a:t>
            </a:r>
            <a:br>
              <a:rPr sz="2800" b="0">
                <a:latin typeface="Marianne"/>
                <a:ea typeface="Marianne"/>
                <a:cs typeface="Marianne"/>
              </a:rPr>
            </a:br>
            <a:br>
              <a:rPr sz="2800" b="0">
                <a:latin typeface="Marianne"/>
                <a:ea typeface="Marianne"/>
                <a:cs typeface="Marianne"/>
              </a:rPr>
            </a:br>
            <a:r>
              <a:rPr lang="fr-FR" sz="2800" b="0" i="0" u="none" strike="noStrike" cap="none" spc="0">
                <a:solidFill>
                  <a:schemeClr val="tx1"/>
                </a:solidFill>
                <a:latin typeface="Marianne"/>
                <a:ea typeface="Marianne"/>
                <a:cs typeface="Marianne"/>
              </a:rPr>
              <a:t>Espace détente</a:t>
            </a:r>
            <a:br>
              <a:rPr sz="2800" b="0">
                <a:latin typeface="Marianne"/>
                <a:ea typeface="Marianne"/>
                <a:cs typeface="Marianne"/>
              </a:rPr>
            </a:br>
            <a:endParaRPr sz="2800" b="1">
              <a:latin typeface="Trebuchet MS"/>
              <a:cs typeface="Trebuchet MS"/>
            </a:endParaRPr>
          </a:p>
        </p:txBody>
      </p:sp>
      <p:pic>
        <p:nvPicPr>
          <p:cNvPr id="169309827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559264" y="549088"/>
            <a:ext cx="5759823" cy="57598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8222567" name="Titre 1"/>
          <p:cNvSpPr>
            <a:spLocks noGrp="1"/>
          </p:cNvSpPr>
          <p:nvPr>
            <p:ph type="title"/>
          </p:nvPr>
        </p:nvSpPr>
        <p:spPr bwMode="auto">
          <a:xfrm flipH="0" flipV="0">
            <a:off x="838198" y="549088"/>
            <a:ext cx="4194388" cy="5759823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>
              <a:defRPr/>
            </a:pPr>
            <a:r>
              <a:rPr sz="2800" b="1">
                <a:latin typeface="Marianne"/>
                <a:ea typeface="Marianne"/>
                <a:cs typeface="Marianne"/>
              </a:rPr>
              <a:t>Centre de ressources de langues</a:t>
            </a:r>
            <a:br>
              <a:rPr sz="2800" b="0">
                <a:latin typeface="Marianne"/>
                <a:ea typeface="Marianne"/>
                <a:cs typeface="Marianne"/>
              </a:rPr>
            </a:br>
            <a:br>
              <a:rPr sz="2800" b="0">
                <a:latin typeface="Marianne"/>
                <a:ea typeface="Marianne"/>
                <a:cs typeface="Marianne"/>
              </a:rPr>
            </a:br>
            <a:r>
              <a:rPr sz="2800" b="0">
                <a:latin typeface="Marianne"/>
                <a:ea typeface="Marianne"/>
                <a:cs typeface="Marianne"/>
              </a:rPr>
              <a:t>Salle silencieuse</a:t>
            </a:r>
            <a:br>
              <a:rPr sz="2800" b="0">
                <a:latin typeface="Marianne"/>
                <a:ea typeface="Marianne"/>
                <a:cs typeface="Marianne"/>
              </a:rPr>
            </a:br>
            <a:br>
              <a:rPr sz="2800" b="0">
                <a:latin typeface="Marianne"/>
                <a:ea typeface="Marianne"/>
                <a:cs typeface="Marianne"/>
              </a:rPr>
            </a:br>
            <a:r>
              <a:rPr lang="fr-FR" sz="2800" b="0" i="0" u="none" strike="noStrike" cap="none" spc="0">
                <a:solidFill>
                  <a:schemeClr val="tx1"/>
                </a:solidFill>
                <a:latin typeface="Marianne"/>
                <a:ea typeface="Marianne"/>
                <a:cs typeface="Marianne"/>
              </a:rPr>
              <a:t>Espace BD / détente</a:t>
            </a:r>
            <a:br>
              <a:rPr sz="2800" b="0">
                <a:latin typeface="Marianne"/>
                <a:ea typeface="Marianne"/>
                <a:cs typeface="Marianne"/>
              </a:rPr>
            </a:br>
            <a:endParaRPr sz="2800" b="1">
              <a:latin typeface="Trebuchet MS"/>
              <a:cs typeface="Trebuchet MS"/>
            </a:endParaRPr>
          </a:p>
        </p:txBody>
      </p:sp>
      <p:pic>
        <p:nvPicPr>
          <p:cNvPr id="177125610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6656293" y="468926"/>
            <a:ext cx="3833558" cy="5750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87692100" name="Titre 1"/>
          <p:cNvSpPr>
            <a:spLocks noGrp="1"/>
          </p:cNvSpPr>
          <p:nvPr>
            <p:ph type="title"/>
          </p:nvPr>
        </p:nvSpPr>
        <p:spPr bwMode="auto">
          <a:xfrm flipH="0" flipV="0">
            <a:off x="838198" y="549088"/>
            <a:ext cx="4194388" cy="5759823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>
              <a:defRPr/>
            </a:pPr>
            <a:r>
              <a:rPr sz="2800" b="1">
                <a:latin typeface="Marianne"/>
                <a:ea typeface="Marianne"/>
                <a:cs typeface="Marianne"/>
              </a:rPr>
              <a:t>Bibliothèque universitaire centrale</a:t>
            </a:r>
            <a:br>
              <a:rPr sz="2800" b="0">
                <a:latin typeface="Marianne"/>
                <a:ea typeface="Marianne"/>
                <a:cs typeface="Marianne"/>
              </a:rPr>
            </a:br>
            <a:br>
              <a:rPr sz="2800" b="0">
                <a:latin typeface="Marianne"/>
                <a:ea typeface="Marianne"/>
                <a:cs typeface="Marianne"/>
              </a:rPr>
            </a:br>
            <a:r>
              <a:rPr sz="2800" b="0">
                <a:latin typeface="Marianne"/>
                <a:ea typeface="Marianne"/>
                <a:cs typeface="Marianne"/>
              </a:rPr>
              <a:t>4e nord</a:t>
            </a:r>
            <a:br>
              <a:rPr sz="2800" b="0">
                <a:latin typeface="Marianne"/>
                <a:ea typeface="Marianne"/>
                <a:cs typeface="Marianne"/>
              </a:rPr>
            </a:br>
            <a:br>
              <a:rPr sz="2800" b="0">
                <a:latin typeface="Marianne"/>
                <a:ea typeface="Marianne"/>
                <a:cs typeface="Marianne"/>
              </a:rPr>
            </a:br>
            <a:r>
              <a:rPr lang="fr-FR" sz="2800" b="0" i="0" u="none" strike="noStrike" cap="none" spc="0">
                <a:solidFill>
                  <a:schemeClr val="tx1"/>
                </a:solidFill>
                <a:latin typeface="Marianne"/>
                <a:ea typeface="Marianne"/>
                <a:cs typeface="Marianne"/>
              </a:rPr>
              <a:t>Espace sieste</a:t>
            </a:r>
            <a:br>
              <a:rPr sz="2800" b="0">
                <a:latin typeface="Marianne"/>
                <a:ea typeface="Marianne"/>
                <a:cs typeface="Marianne"/>
              </a:rPr>
            </a:br>
            <a:endParaRPr sz="2800" b="1">
              <a:latin typeface="Trebuchet MS"/>
              <a:cs typeface="Trebuchet MS"/>
            </a:endParaRPr>
          </a:p>
        </p:txBody>
      </p:sp>
      <p:pic>
        <p:nvPicPr>
          <p:cNvPr id="1043437974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121088" y="1165411"/>
            <a:ext cx="6404161" cy="4269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197347" name="Titre 1"/>
          <p:cNvSpPr>
            <a:spLocks noGrp="1"/>
          </p:cNvSpPr>
          <p:nvPr>
            <p:ph type="title"/>
          </p:nvPr>
        </p:nvSpPr>
        <p:spPr bwMode="auto">
          <a:xfrm flipH="0" flipV="0">
            <a:off x="838198" y="549088"/>
            <a:ext cx="4194388" cy="5759823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>
              <a:defRPr/>
            </a:pPr>
            <a:r>
              <a:rPr lang="fr-FR" sz="2800" b="1" i="0" u="none" strike="noStrike" cap="none" spc="0">
                <a:solidFill>
                  <a:schemeClr val="tx1"/>
                </a:solidFill>
                <a:latin typeface="Marianne"/>
                <a:ea typeface="Marianne"/>
                <a:cs typeface="Marianne"/>
              </a:rPr>
              <a:t>Centre de ressources</a:t>
            </a:r>
            <a:r>
              <a:rPr sz="2800" b="0">
                <a:latin typeface="Marianne"/>
                <a:ea typeface="Marianne"/>
                <a:cs typeface="Marianne"/>
              </a:rPr>
              <a:t> </a:t>
            </a:r>
            <a:r>
              <a:rPr sz="2800" b="1">
                <a:latin typeface="Marianne"/>
                <a:ea typeface="Marianne"/>
                <a:cs typeface="Marianne"/>
              </a:rPr>
              <a:t>Olympe de Gouges</a:t>
            </a:r>
            <a:br>
              <a:rPr sz="2800" b="0">
                <a:latin typeface="Marianne"/>
                <a:ea typeface="Marianne"/>
                <a:cs typeface="Marianne"/>
              </a:rPr>
            </a:br>
            <a:br>
              <a:rPr sz="2800" b="0">
                <a:latin typeface="Marianne"/>
                <a:ea typeface="Marianne"/>
                <a:cs typeface="Marianne"/>
              </a:rPr>
            </a:br>
            <a:r>
              <a:rPr sz="2800" b="0">
                <a:latin typeface="Marianne"/>
                <a:ea typeface="Marianne"/>
                <a:cs typeface="Marianne"/>
              </a:rPr>
              <a:t>1er étage</a:t>
            </a:r>
            <a:br>
              <a:rPr sz="2800" b="0">
                <a:latin typeface="Marianne"/>
                <a:ea typeface="Marianne"/>
                <a:cs typeface="Marianne"/>
              </a:rPr>
            </a:br>
            <a:br>
              <a:rPr sz="2800" b="0">
                <a:latin typeface="Marianne"/>
                <a:ea typeface="Marianne"/>
                <a:cs typeface="Marianne"/>
              </a:rPr>
            </a:br>
            <a:r>
              <a:rPr lang="fr-FR" sz="2800" b="0" i="0" u="none" strike="noStrike" cap="none" spc="0">
                <a:solidFill>
                  <a:schemeClr val="tx1"/>
                </a:solidFill>
                <a:latin typeface="Marianne"/>
                <a:ea typeface="Marianne"/>
                <a:cs typeface="Marianne"/>
              </a:rPr>
              <a:t>Espace salon</a:t>
            </a:r>
            <a:br>
              <a:rPr sz="2800" b="0">
                <a:latin typeface="Marianne"/>
                <a:ea typeface="Marianne"/>
                <a:cs typeface="Marianne"/>
              </a:rPr>
            </a:br>
            <a:endParaRPr sz="2800" b="1">
              <a:latin typeface="Trebuchet MS"/>
              <a:cs typeface="Trebuchet MS"/>
            </a:endParaRPr>
          </a:p>
        </p:txBody>
      </p:sp>
      <p:pic>
        <p:nvPicPr>
          <p:cNvPr id="139861796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580529" y="615176"/>
            <a:ext cx="5379970" cy="5379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3127398" name="Titre 1"/>
          <p:cNvSpPr>
            <a:spLocks noGrp="1"/>
          </p:cNvSpPr>
          <p:nvPr>
            <p:ph type="title"/>
          </p:nvPr>
        </p:nvSpPr>
        <p:spPr bwMode="auto">
          <a:xfrm flipH="0" flipV="0">
            <a:off x="838198" y="549088"/>
            <a:ext cx="4194388" cy="5759823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>
              <a:defRPr/>
            </a:pPr>
            <a:r>
              <a:rPr lang="fr-FR" sz="2800" b="1" i="0" u="none" strike="noStrike" cap="none" spc="0">
                <a:solidFill>
                  <a:schemeClr val="tx1"/>
                </a:solidFill>
                <a:latin typeface="Marianne"/>
                <a:ea typeface="Marianne"/>
                <a:cs typeface="Marianne"/>
              </a:rPr>
              <a:t>INSPE Tarbes</a:t>
            </a:r>
            <a:br>
              <a:rPr sz="2800" b="0">
                <a:latin typeface="Marianne"/>
                <a:ea typeface="Marianne"/>
                <a:cs typeface="Marianne"/>
              </a:rPr>
            </a:br>
            <a:br>
              <a:rPr sz="2800" b="0">
                <a:latin typeface="Marianne"/>
                <a:ea typeface="Marianne"/>
                <a:cs typeface="Marianne"/>
              </a:rPr>
            </a:br>
            <a:br>
              <a:rPr sz="2800" b="0">
                <a:latin typeface="Marianne"/>
                <a:ea typeface="Marianne"/>
                <a:cs typeface="Marianne"/>
              </a:rPr>
            </a:br>
            <a:r>
              <a:rPr lang="fr-FR" sz="2800" b="0" i="0" u="none" strike="noStrike" cap="none" spc="0">
                <a:solidFill>
                  <a:schemeClr val="tx1"/>
                </a:solidFill>
                <a:latin typeface="Marianne"/>
                <a:ea typeface="Marianne"/>
                <a:cs typeface="Marianne"/>
              </a:rPr>
              <a:t>Espace détente</a:t>
            </a:r>
            <a:br>
              <a:rPr sz="2800" b="0">
                <a:latin typeface="Marianne"/>
                <a:ea typeface="Marianne"/>
                <a:cs typeface="Marianne"/>
              </a:rPr>
            </a:br>
            <a:endParaRPr sz="2800" b="1">
              <a:latin typeface="Trebuchet MS"/>
              <a:cs typeface="Trebuchet MS"/>
            </a:endParaRPr>
          </a:p>
        </p:txBody>
      </p:sp>
      <p:pic>
        <p:nvPicPr>
          <p:cNvPr id="153666227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35563" y="800099"/>
            <a:ext cx="3829050" cy="525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3316971" name="Titre 1"/>
          <p:cNvSpPr>
            <a:spLocks noGrp="1"/>
          </p:cNvSpPr>
          <p:nvPr>
            <p:ph type="title"/>
          </p:nvPr>
        </p:nvSpPr>
        <p:spPr bwMode="auto">
          <a:xfrm flipH="0" flipV="0">
            <a:off x="838198" y="549087"/>
            <a:ext cx="4194387" cy="5759822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>
              <a:defRPr/>
            </a:pPr>
            <a:r>
              <a:rPr lang="fr-FR" sz="2800" b="1" i="0" u="none" strike="noStrike" cap="none" spc="0">
                <a:solidFill>
                  <a:schemeClr val="tx1"/>
                </a:solidFill>
                <a:latin typeface="Marianne"/>
                <a:ea typeface="Marianne"/>
                <a:cs typeface="Marianne"/>
              </a:rPr>
              <a:t>Centre de Ressources en Psychologie Louise Michel</a:t>
            </a:r>
            <a:br>
              <a:rPr sz="2800" b="0">
                <a:latin typeface="Marianne"/>
                <a:ea typeface="Marianne"/>
                <a:cs typeface="Marianne"/>
              </a:rPr>
            </a:br>
            <a:br>
              <a:rPr sz="2800" b="0">
                <a:latin typeface="Marianne"/>
                <a:ea typeface="Marianne"/>
                <a:cs typeface="Marianne"/>
              </a:rPr>
            </a:br>
            <a:br>
              <a:rPr sz="2800" b="0">
                <a:latin typeface="Marianne"/>
                <a:ea typeface="Marianne"/>
                <a:cs typeface="Marianne"/>
              </a:rPr>
            </a:br>
            <a:r>
              <a:rPr lang="fr-FR" sz="2800" b="0" i="0" u="none" strike="noStrike" cap="none" spc="0">
                <a:solidFill>
                  <a:schemeClr val="tx1"/>
                </a:solidFill>
                <a:latin typeface="Marianne"/>
                <a:ea typeface="Marianne"/>
                <a:cs typeface="Marianne"/>
              </a:rPr>
              <a:t>Espace détente</a:t>
            </a:r>
            <a:br>
              <a:rPr sz="2800" b="0">
                <a:latin typeface="Marianne"/>
                <a:ea typeface="Marianne"/>
                <a:cs typeface="Marianne"/>
              </a:rPr>
            </a:br>
            <a:endParaRPr sz="2800" b="1">
              <a:latin typeface="Trebuchet MS"/>
              <a:cs typeface="Trebuchet MS"/>
            </a:endParaRPr>
          </a:p>
        </p:txBody>
      </p:sp>
      <p:pic>
        <p:nvPicPr>
          <p:cNvPr id="184775143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300943" y="1367117"/>
            <a:ext cx="6449544" cy="42996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onlyoffice/8.3.3.18</Application>
  <DocSecurity>0</DocSecurity>
  <PresentationFormat>On-screen Show (4:3)</PresentationFormat>
  <Paragraphs>0</Paragraphs>
  <Slides>7</Slides>
  <Notes>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>Jessica SAEZ</cp:lastModifiedBy>
  <cp:revision>7</cp:revision>
  <dcterms:created xsi:type="dcterms:W3CDTF">2012-12-03T06:56:55Z</dcterms:created>
  <dcterms:modified xsi:type="dcterms:W3CDTF">2026-03-09T14:43:17Z</dcterms:modified>
  <cp:category/>
  <cp:contentStatus/>
  <cp:version/>
</cp:coreProperties>
</file>